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5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1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0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3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5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7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1C48-04ED-4912-865C-BB2C9A1C285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5D3E-E2FD-4E0D-830E-1A2CF49F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2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9739" y="213375"/>
                <a:ext cx="4992710" cy="6379582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+5=−1</m:t>
                      </m:r>
                    </m:oMath>
                  </m:oMathPara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b="0" dirty="0" smtClean="0"/>
                  <a:t>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b="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−2=±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b="0" dirty="0" smtClean="0"/>
                  <a:t>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algn="l"/>
                <a:endParaRPr lang="en-US" b="0" dirty="0" smtClean="0"/>
              </a:p>
              <a:p>
                <a:pPr algn="l"/>
                <a:endParaRPr lang="en-US" b="0" dirty="0" smtClean="0"/>
              </a:p>
              <a:p>
                <a:pPr algn="l"/>
                <a:endParaRPr lang="en-US" b="0" dirty="0" smtClean="0"/>
              </a:p>
              <a:p>
                <a:pPr algn="l"/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9739" y="213375"/>
                <a:ext cx="4992710" cy="637958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76541" y="730023"/>
            <a:ext cx="847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Isolate the quadratic and linear terms on one side of the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876541" y="5995484"/>
                <a:ext cx="7043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Solve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. Remember, there are always two </a:t>
                </a:r>
                <a:r>
                  <a:rPr lang="en-US" sz="2400" dirty="0" smtClean="0"/>
                  <a:t>solutions</a:t>
                </a:r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41" y="5995484"/>
                <a:ext cx="704333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8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876541" y="4601685"/>
            <a:ext cx="3004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Square root both sides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76541" y="3883738"/>
            <a:ext cx="5540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Divide both sides by the leading coefficient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876541" y="3322899"/>
            <a:ext cx="3654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Rewrite as a perfect square </a:t>
            </a:r>
            <a:endParaRPr 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876540" y="1889327"/>
                <a:ext cx="8315459" cy="1456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Complete the square by adding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Balance the equation by adding 12 to the other side. The leading coefficient, 3, means that we actually added 3 times 4.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40" y="1889327"/>
                <a:ext cx="8315459" cy="1456681"/>
              </a:xfrm>
              <a:prstGeom prst="rect">
                <a:avLst/>
              </a:prstGeom>
              <a:blipFill rotWithShape="0">
                <a:blip r:embed="rId4"/>
                <a:stretch>
                  <a:fillRect l="-1173" r="-147" b="-8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876541" y="1377545"/>
            <a:ext cx="381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Factor the leading coefficient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22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Christodoulides, Aglaia</dc:creator>
  <cp:lastModifiedBy>Christodoulides, Aglaia</cp:lastModifiedBy>
  <cp:revision>5</cp:revision>
  <dcterms:created xsi:type="dcterms:W3CDTF">2015-06-16T18:41:14Z</dcterms:created>
  <dcterms:modified xsi:type="dcterms:W3CDTF">2015-06-16T19:10:28Z</dcterms:modified>
</cp:coreProperties>
</file>